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6256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440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4233"/>
            <a:ext cx="16256000" cy="6938433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01" y="1932197"/>
            <a:ext cx="14096000" cy="3961401"/>
          </a:xfrm>
        </p:spPr>
        <p:txBody>
          <a:bodyPr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0001" y="7041129"/>
            <a:ext cx="14096000" cy="579965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0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6256000" cy="291465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596251"/>
            <a:ext cx="14095997" cy="129393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1616" y="2963050"/>
            <a:ext cx="14072765" cy="484868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2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2"/>
            <a:ext cx="16256000" cy="6938433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3935195"/>
            <a:ext cx="14081891" cy="1958400"/>
          </a:xfrm>
        </p:spPr>
        <p:txBody>
          <a:bodyPr anchor="b"/>
          <a:lstStyle>
            <a:lvl1pPr algn="r">
              <a:defRPr sz="6400" b="1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000" y="7041602"/>
            <a:ext cx="14081891" cy="578607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231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6256000" cy="291465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1617" y="2963050"/>
            <a:ext cx="6914497" cy="4851684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49887" y="2963050"/>
            <a:ext cx="6926111" cy="4851685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55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6256000" cy="291465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6305" y="2899834"/>
            <a:ext cx="6919809" cy="768349"/>
          </a:xfrm>
        </p:spPr>
        <p:txBody>
          <a:bodyPr anchor="b">
            <a:noAutofit/>
          </a:bodyPr>
          <a:lstStyle>
            <a:lvl1pPr marL="0" indent="0" algn="ctr">
              <a:buNone/>
              <a:defRPr sz="2667" b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6305" y="3668185"/>
            <a:ext cx="6919808" cy="4146551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49887" y="2899834"/>
            <a:ext cx="6926111" cy="768349"/>
          </a:xfrm>
        </p:spPr>
        <p:txBody>
          <a:bodyPr anchor="b">
            <a:noAutofit/>
          </a:bodyPr>
          <a:lstStyle>
            <a:lvl1pPr marL="0" indent="0" algn="ctr">
              <a:buNone/>
              <a:defRPr sz="2667" b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49887" y="3668185"/>
            <a:ext cx="6926111" cy="4146551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6256000" cy="291465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82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77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430869" y="594783"/>
            <a:ext cx="4730044" cy="2419535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0869" y="594784"/>
            <a:ext cx="4730044" cy="215786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4178" y="594785"/>
            <a:ext cx="8336844" cy="7219951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0869" y="3014318"/>
            <a:ext cx="4730044" cy="4800415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7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304" y="970030"/>
            <a:ext cx="6470651" cy="2156217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8130824" y="0"/>
            <a:ext cx="8125177" cy="9144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6304" y="3126246"/>
            <a:ext cx="6470651" cy="468848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81081" y="8055150"/>
            <a:ext cx="1302505" cy="486833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87195" y="8055150"/>
            <a:ext cx="4393884" cy="48683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83586" y="7887851"/>
            <a:ext cx="1416207" cy="65413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269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6400800"/>
            <a:ext cx="14081891" cy="755651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6256000" cy="64008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2133"/>
            </a:lvl1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0000" y="7156451"/>
            <a:ext cx="14081891" cy="65828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03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842263" y="1441942"/>
            <a:ext cx="8443221" cy="4318917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4647" y="1651336"/>
            <a:ext cx="7858453" cy="3527883"/>
          </a:xfrm>
        </p:spPr>
        <p:txBody>
          <a:bodyPr anchor="b"/>
          <a:lstStyle>
            <a:lvl1pPr algn="l">
              <a:defRPr sz="5600" b="1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7587" y="5924907"/>
            <a:ext cx="7855515" cy="950988"/>
          </a:xfrm>
        </p:spPr>
        <p:txBody>
          <a:bodyPr anchor="t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0099524" y="1441942"/>
            <a:ext cx="5080001" cy="5433953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09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521179" y="3048780"/>
            <a:ext cx="6526820" cy="3338629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809453" y="3247943"/>
            <a:ext cx="5843361" cy="2677052"/>
          </a:xfrm>
        </p:spPr>
        <p:txBody>
          <a:bodyPr/>
          <a:lstStyle>
            <a:lvl1pPr>
              <a:defRPr sz="426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8208000" y="3048001"/>
            <a:ext cx="6507067" cy="3060700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131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6256000" cy="291465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03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226202" y="594786"/>
            <a:ext cx="6029799" cy="7219949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11387" y="781562"/>
            <a:ext cx="3326388" cy="684639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0001" y="594786"/>
            <a:ext cx="8815387" cy="7219949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5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000" y="596251"/>
            <a:ext cx="14095997" cy="1293933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001" y="2912535"/>
            <a:ext cx="14084380" cy="4899196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2019" y="8055150"/>
            <a:ext cx="11525760" cy="4868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46168" y="8055150"/>
            <a:ext cx="1791608" cy="4868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8/6/2026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237775" y="7887851"/>
            <a:ext cx="1416207" cy="654132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667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422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609585" rtl="0" eaLnBrk="1" latinLnBrk="0" hangingPunct="1">
        <a:spcBef>
          <a:spcPct val="0"/>
        </a:spcBef>
        <a:buNone/>
        <a:defRPr sz="5333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89" indent="-457189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92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73324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479988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53"/>
            <a:ext cx="16256000" cy="90678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1A704BB-4B37-42DC-8B53-4A58FBA3270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163533"/>
            <a:ext cx="4800600" cy="121474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4AFBAB8-093D-40B0-A989-FC485F106235}"/>
              </a:ext>
            </a:extLst>
          </p:cNvPr>
          <p:cNvSpPr txBox="1"/>
          <p:nvPr/>
        </p:nvSpPr>
        <p:spPr>
          <a:xfrm>
            <a:off x="279400" y="1378280"/>
            <a:ext cx="5171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Professora</a:t>
            </a:r>
            <a:r>
              <a:rPr lang="pt-BR" sz="2800" b="1" dirty="0"/>
              <a:t> Lina Maria Soares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2889B67-D280-4282-A9B1-1DA8E2ADEDB9}"/>
              </a:ext>
            </a:extLst>
          </p:cNvPr>
          <p:cNvSpPr txBox="1"/>
          <p:nvPr/>
        </p:nvSpPr>
        <p:spPr>
          <a:xfrm>
            <a:off x="3632200" y="7391400"/>
            <a:ext cx="90430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/>
              <a:t>ASSISTA AO VÍDEO</a:t>
            </a:r>
          </a:p>
          <a:p>
            <a:r>
              <a:rPr lang="pt-BR" sz="2800" dirty="0"/>
              <a:t>https://www.youtube.com/watch?v=5xRSOltxXnU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0D334F6-8A37-430A-B23B-B2BDEAD55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381000"/>
            <a:ext cx="13436821" cy="646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942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ável">
  <a:themeElements>
    <a:clrScheme name="Citável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ável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áv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TM03457503[[fn=Citável]]</Template>
  <TotalTime>64</TotalTime>
  <Words>20</Words>
  <Application>Microsoft Office PowerPoint</Application>
  <PresentationFormat>Personalizar</PresentationFormat>
  <Paragraphs>3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9" baseType="lpstr">
      <vt:lpstr>Century Gothic</vt:lpstr>
      <vt:lpstr>Wingdings 2</vt:lpstr>
      <vt:lpstr>Citável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IFMG</dc:creator>
  <cp:lastModifiedBy>IFMG</cp:lastModifiedBy>
  <cp:revision>6</cp:revision>
  <dcterms:created xsi:type="dcterms:W3CDTF">2006-08-16T00:00:00Z</dcterms:created>
  <dcterms:modified xsi:type="dcterms:W3CDTF">2026-08-06T13:10:26Z</dcterms:modified>
</cp:coreProperties>
</file>